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60" r:id="rId4"/>
    <p:sldId id="262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A8C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F1189-569E-41AB-9A04-BB73A44D1425}" type="doc">
      <dgm:prSet loTypeId="urn:microsoft.com/office/officeart/2005/8/layout/hierarchy1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B0F15DE-5DD9-441F-8B4E-98BC1FDCDD2C}">
      <dgm:prSet custT="1"/>
      <dgm:spPr/>
      <dgm:t>
        <a:bodyPr/>
        <a:lstStyle/>
        <a:p>
          <a:r>
            <a:rPr lang="en-US" sz="3600" b="1" dirty="0"/>
            <a:t>Timeline</a:t>
          </a:r>
          <a:endParaRPr lang="en-US" sz="3600" dirty="0"/>
        </a:p>
      </dgm:t>
    </dgm:pt>
    <dgm:pt modelId="{E830382C-DA9C-4AE5-8033-0E5396CB636C}" type="parTrans" cxnId="{F703B1E3-E15D-4F93-AF91-076F66177F1E}">
      <dgm:prSet/>
      <dgm:spPr/>
      <dgm:t>
        <a:bodyPr/>
        <a:lstStyle/>
        <a:p>
          <a:endParaRPr lang="en-US"/>
        </a:p>
      </dgm:t>
    </dgm:pt>
    <dgm:pt modelId="{B81A79B2-B5B2-45FB-976B-0C1C555F0A75}" type="sibTrans" cxnId="{F703B1E3-E15D-4F93-AF91-076F66177F1E}">
      <dgm:prSet/>
      <dgm:spPr/>
      <dgm:t>
        <a:bodyPr/>
        <a:lstStyle/>
        <a:p>
          <a:endParaRPr lang="en-US"/>
        </a:p>
      </dgm:t>
    </dgm:pt>
    <dgm:pt modelId="{749E6A0C-5ACD-4844-BDAE-42CCFB221653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IN" b="1"/>
            <a:t>Phase 1:</a:t>
          </a:r>
          <a:r>
            <a:rPr lang="en-IN"/>
            <a:t> Research and data collection (1 Week)</a:t>
          </a:r>
          <a:endParaRPr lang="en-US"/>
        </a:p>
      </dgm:t>
    </dgm:pt>
    <dgm:pt modelId="{31E27A5B-CDF7-4417-8CE1-F4616919755B}" type="parTrans" cxnId="{C0E3030E-E9A2-4879-A146-1F9B888B0FC3}">
      <dgm:prSet/>
      <dgm:spPr/>
      <dgm:t>
        <a:bodyPr/>
        <a:lstStyle/>
        <a:p>
          <a:endParaRPr lang="en-US"/>
        </a:p>
      </dgm:t>
    </dgm:pt>
    <dgm:pt modelId="{F0B9207E-A253-4FFC-AC8D-125E296B5DD6}" type="sibTrans" cxnId="{C0E3030E-E9A2-4879-A146-1F9B888B0FC3}">
      <dgm:prSet/>
      <dgm:spPr/>
      <dgm:t>
        <a:bodyPr/>
        <a:lstStyle/>
        <a:p>
          <a:endParaRPr lang="en-US"/>
        </a:p>
      </dgm:t>
    </dgm:pt>
    <dgm:pt modelId="{98F3A918-F041-4ADE-A847-3FB7F7264232}">
      <dgm:prSet/>
      <dgm:spPr>
        <a:solidFill>
          <a:srgbClr val="A8CC91"/>
        </a:solidFill>
      </dgm:spPr>
      <dgm:t>
        <a:bodyPr/>
        <a:lstStyle/>
        <a:p>
          <a:r>
            <a:rPr lang="en-IN" b="1"/>
            <a:t>Phase 2:</a:t>
          </a:r>
          <a:r>
            <a:rPr lang="en-IN"/>
            <a:t> 3D modelling and prototype development (2 Weeks)</a:t>
          </a:r>
          <a:endParaRPr lang="en-US"/>
        </a:p>
      </dgm:t>
    </dgm:pt>
    <dgm:pt modelId="{237B7D12-8C1A-4C4B-B5CC-F30FC82EFD9A}" type="parTrans" cxnId="{1E815ABD-8314-43A1-A919-BA08C245724C}">
      <dgm:prSet/>
      <dgm:spPr/>
      <dgm:t>
        <a:bodyPr/>
        <a:lstStyle/>
        <a:p>
          <a:endParaRPr lang="en-US"/>
        </a:p>
      </dgm:t>
    </dgm:pt>
    <dgm:pt modelId="{56672979-6C19-40D2-8297-FCC0A341FB72}" type="sibTrans" cxnId="{1E815ABD-8314-43A1-A919-BA08C245724C}">
      <dgm:prSet/>
      <dgm:spPr/>
      <dgm:t>
        <a:bodyPr/>
        <a:lstStyle/>
        <a:p>
          <a:endParaRPr lang="en-US"/>
        </a:p>
      </dgm:t>
    </dgm:pt>
    <dgm:pt modelId="{D0AE744A-B5BB-4C0F-A311-06A864E572E6}">
      <dgm:prSet/>
      <dgm:spPr>
        <a:solidFill>
          <a:srgbClr val="A8CC91">
            <a:alpha val="90000"/>
          </a:srgbClr>
        </a:solidFill>
      </dgm:spPr>
      <dgm:t>
        <a:bodyPr/>
        <a:lstStyle/>
        <a:p>
          <a:r>
            <a:rPr lang="en-IN" b="1" dirty="0"/>
            <a:t>Phase 3:</a:t>
          </a:r>
          <a:r>
            <a:rPr lang="en-IN" dirty="0"/>
            <a:t> Hardware, textures, and lighting (3 Weeks)</a:t>
          </a:r>
          <a:endParaRPr lang="en-US" dirty="0"/>
        </a:p>
      </dgm:t>
    </dgm:pt>
    <dgm:pt modelId="{F64BF9FD-732C-416E-B9D9-45C12C44A1A0}" type="parTrans" cxnId="{1C34ADCC-135B-46D1-A9AB-9F0EC83EEDE8}">
      <dgm:prSet/>
      <dgm:spPr/>
      <dgm:t>
        <a:bodyPr/>
        <a:lstStyle/>
        <a:p>
          <a:endParaRPr lang="en-US"/>
        </a:p>
      </dgm:t>
    </dgm:pt>
    <dgm:pt modelId="{F75F134D-272B-4907-937D-07E4AA523BAA}" type="sibTrans" cxnId="{1C34ADCC-135B-46D1-A9AB-9F0EC83EEDE8}">
      <dgm:prSet/>
      <dgm:spPr/>
      <dgm:t>
        <a:bodyPr/>
        <a:lstStyle/>
        <a:p>
          <a:endParaRPr lang="en-US"/>
        </a:p>
      </dgm:t>
    </dgm:pt>
    <dgm:pt modelId="{DDDAB653-1E3C-4853-B053-CA4072A72F9E}">
      <dgm:prSet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IN" b="1" dirty="0"/>
            <a:t>Phase 4:</a:t>
          </a:r>
          <a:r>
            <a:rPr lang="en-IN" dirty="0"/>
            <a:t> Refinements and final deployment (1 Weeks)</a:t>
          </a:r>
          <a:endParaRPr lang="en-US" dirty="0"/>
        </a:p>
      </dgm:t>
    </dgm:pt>
    <dgm:pt modelId="{A014B754-2326-4BB3-B0C3-8794F816B962}" type="parTrans" cxnId="{2723F275-19A2-4E91-AB60-E440EF7A933B}">
      <dgm:prSet/>
      <dgm:spPr/>
      <dgm:t>
        <a:bodyPr/>
        <a:lstStyle/>
        <a:p>
          <a:endParaRPr lang="en-US"/>
        </a:p>
      </dgm:t>
    </dgm:pt>
    <dgm:pt modelId="{9665768E-64E9-440A-966C-B7613D2A7F77}" type="sibTrans" cxnId="{2723F275-19A2-4E91-AB60-E440EF7A933B}">
      <dgm:prSet/>
      <dgm:spPr/>
      <dgm:t>
        <a:bodyPr/>
        <a:lstStyle/>
        <a:p>
          <a:endParaRPr lang="en-US"/>
        </a:p>
      </dgm:t>
    </dgm:pt>
    <dgm:pt modelId="{C53851A1-6FFB-43AA-A077-ACA4D2BEDC31}" type="pres">
      <dgm:prSet presAssocID="{1DAF1189-569E-41AB-9A04-BB73A44D142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BD1F70-AB31-4822-A437-9E9BE79AC4E5}" type="pres">
      <dgm:prSet presAssocID="{0B0F15DE-5DD9-441F-8B4E-98BC1FDCDD2C}" presName="hierRoot1" presStyleCnt="0"/>
      <dgm:spPr/>
    </dgm:pt>
    <dgm:pt modelId="{66A6317C-A8AA-4896-9F9F-DB4C3FC54D35}" type="pres">
      <dgm:prSet presAssocID="{0B0F15DE-5DD9-441F-8B4E-98BC1FDCDD2C}" presName="composite" presStyleCnt="0"/>
      <dgm:spPr/>
    </dgm:pt>
    <dgm:pt modelId="{EF729706-868F-45AB-AE8B-D6E80458762D}" type="pres">
      <dgm:prSet presAssocID="{0B0F15DE-5DD9-441F-8B4E-98BC1FDCDD2C}" presName="background" presStyleLbl="node0" presStyleIdx="0" presStyleCnt="1"/>
      <dgm:spPr/>
    </dgm:pt>
    <dgm:pt modelId="{6E29D3BE-B662-4E36-BF76-3320C2CEBD3C}" type="pres">
      <dgm:prSet presAssocID="{0B0F15DE-5DD9-441F-8B4E-98BC1FDCDD2C}" presName="text" presStyleLbl="fgAcc0" presStyleIdx="0" presStyleCnt="1">
        <dgm:presLayoutVars>
          <dgm:chPref val="3"/>
        </dgm:presLayoutVars>
      </dgm:prSet>
      <dgm:spPr/>
    </dgm:pt>
    <dgm:pt modelId="{031EBBCA-4F7A-4EE8-BD9E-F33C23D26208}" type="pres">
      <dgm:prSet presAssocID="{0B0F15DE-5DD9-441F-8B4E-98BC1FDCDD2C}" presName="hierChild2" presStyleCnt="0"/>
      <dgm:spPr/>
    </dgm:pt>
    <dgm:pt modelId="{A67BCBEF-0FFB-4901-A8FC-E84C1D211DDA}" type="pres">
      <dgm:prSet presAssocID="{31E27A5B-CDF7-4417-8CE1-F4616919755B}" presName="Name10" presStyleLbl="parChTrans1D2" presStyleIdx="0" presStyleCnt="4"/>
      <dgm:spPr/>
    </dgm:pt>
    <dgm:pt modelId="{120665DA-0166-42E7-95CB-94FDFE9772F9}" type="pres">
      <dgm:prSet presAssocID="{749E6A0C-5ACD-4844-BDAE-42CCFB221653}" presName="hierRoot2" presStyleCnt="0"/>
      <dgm:spPr/>
    </dgm:pt>
    <dgm:pt modelId="{98957625-BB69-4460-92DB-DAE9A686D683}" type="pres">
      <dgm:prSet presAssocID="{749E6A0C-5ACD-4844-BDAE-42CCFB221653}" presName="composite2" presStyleCnt="0"/>
      <dgm:spPr/>
    </dgm:pt>
    <dgm:pt modelId="{9266B48B-CED7-4BBC-98B1-730A0142CF58}" type="pres">
      <dgm:prSet presAssocID="{749E6A0C-5ACD-4844-BDAE-42CCFB221653}" presName="background2" presStyleLbl="node2" presStyleIdx="0" presStyleCnt="4"/>
      <dgm:spPr/>
    </dgm:pt>
    <dgm:pt modelId="{3B7E2C0D-BAC8-4E2F-9160-6BFA26C6E215}" type="pres">
      <dgm:prSet presAssocID="{749E6A0C-5ACD-4844-BDAE-42CCFB221653}" presName="text2" presStyleLbl="fgAcc2" presStyleIdx="0" presStyleCnt="4">
        <dgm:presLayoutVars>
          <dgm:chPref val="3"/>
        </dgm:presLayoutVars>
      </dgm:prSet>
      <dgm:spPr/>
    </dgm:pt>
    <dgm:pt modelId="{3CDBBD28-79AA-4A39-8D82-AF088DDA9547}" type="pres">
      <dgm:prSet presAssocID="{749E6A0C-5ACD-4844-BDAE-42CCFB221653}" presName="hierChild3" presStyleCnt="0"/>
      <dgm:spPr/>
    </dgm:pt>
    <dgm:pt modelId="{0E1D5B1B-4BB3-4D5A-A083-26EF91332422}" type="pres">
      <dgm:prSet presAssocID="{237B7D12-8C1A-4C4B-B5CC-F30FC82EFD9A}" presName="Name10" presStyleLbl="parChTrans1D2" presStyleIdx="1" presStyleCnt="4"/>
      <dgm:spPr/>
    </dgm:pt>
    <dgm:pt modelId="{C1AD51A2-487A-4980-970B-BC036AB4E7E9}" type="pres">
      <dgm:prSet presAssocID="{98F3A918-F041-4ADE-A847-3FB7F7264232}" presName="hierRoot2" presStyleCnt="0"/>
      <dgm:spPr/>
    </dgm:pt>
    <dgm:pt modelId="{2C4FDC15-B33D-4020-9B28-7DA7CE86E720}" type="pres">
      <dgm:prSet presAssocID="{98F3A918-F041-4ADE-A847-3FB7F7264232}" presName="composite2" presStyleCnt="0"/>
      <dgm:spPr/>
    </dgm:pt>
    <dgm:pt modelId="{8581A8EB-0F2E-4570-A308-5A440B4444F7}" type="pres">
      <dgm:prSet presAssocID="{98F3A918-F041-4ADE-A847-3FB7F7264232}" presName="background2" presStyleLbl="node2" presStyleIdx="1" presStyleCnt="4"/>
      <dgm:spPr/>
    </dgm:pt>
    <dgm:pt modelId="{7C2AF06D-93FE-4AFC-8B31-49A77F0498D2}" type="pres">
      <dgm:prSet presAssocID="{98F3A918-F041-4ADE-A847-3FB7F7264232}" presName="text2" presStyleLbl="fgAcc2" presStyleIdx="1" presStyleCnt="4">
        <dgm:presLayoutVars>
          <dgm:chPref val="3"/>
        </dgm:presLayoutVars>
      </dgm:prSet>
      <dgm:spPr/>
    </dgm:pt>
    <dgm:pt modelId="{FA4FB16B-3D42-45C7-933F-74B95A9288CD}" type="pres">
      <dgm:prSet presAssocID="{98F3A918-F041-4ADE-A847-3FB7F7264232}" presName="hierChild3" presStyleCnt="0"/>
      <dgm:spPr/>
    </dgm:pt>
    <dgm:pt modelId="{C7AAECFA-724C-47DB-8CBB-54E8E346808B}" type="pres">
      <dgm:prSet presAssocID="{F64BF9FD-732C-416E-B9D9-45C12C44A1A0}" presName="Name10" presStyleLbl="parChTrans1D2" presStyleIdx="2" presStyleCnt="4"/>
      <dgm:spPr/>
    </dgm:pt>
    <dgm:pt modelId="{FE713B83-17B0-42DB-925F-F1359D0DF2A4}" type="pres">
      <dgm:prSet presAssocID="{D0AE744A-B5BB-4C0F-A311-06A864E572E6}" presName="hierRoot2" presStyleCnt="0"/>
      <dgm:spPr/>
    </dgm:pt>
    <dgm:pt modelId="{56949534-6A2E-4452-8F86-02FABD70ED5E}" type="pres">
      <dgm:prSet presAssocID="{D0AE744A-B5BB-4C0F-A311-06A864E572E6}" presName="composite2" presStyleCnt="0"/>
      <dgm:spPr/>
    </dgm:pt>
    <dgm:pt modelId="{713107CC-DB1E-4BC8-B654-EF6A756D6E82}" type="pres">
      <dgm:prSet presAssocID="{D0AE744A-B5BB-4C0F-A311-06A864E572E6}" presName="background2" presStyleLbl="node2" presStyleIdx="2" presStyleCnt="4"/>
      <dgm:spPr/>
    </dgm:pt>
    <dgm:pt modelId="{290E70FE-5293-4CF8-B003-DEFA89A07C55}" type="pres">
      <dgm:prSet presAssocID="{D0AE744A-B5BB-4C0F-A311-06A864E572E6}" presName="text2" presStyleLbl="fgAcc2" presStyleIdx="2" presStyleCnt="4">
        <dgm:presLayoutVars>
          <dgm:chPref val="3"/>
        </dgm:presLayoutVars>
      </dgm:prSet>
      <dgm:spPr/>
    </dgm:pt>
    <dgm:pt modelId="{713F67B6-F533-4B68-A821-875540A3C2A1}" type="pres">
      <dgm:prSet presAssocID="{D0AE744A-B5BB-4C0F-A311-06A864E572E6}" presName="hierChild3" presStyleCnt="0"/>
      <dgm:spPr/>
    </dgm:pt>
    <dgm:pt modelId="{83DA0675-91C0-4F3F-BDBB-498DF2EECCB6}" type="pres">
      <dgm:prSet presAssocID="{A014B754-2326-4BB3-B0C3-8794F816B962}" presName="Name10" presStyleLbl="parChTrans1D2" presStyleIdx="3" presStyleCnt="4"/>
      <dgm:spPr/>
    </dgm:pt>
    <dgm:pt modelId="{5AC6EE9A-699A-4193-8788-D07E8A64F7C7}" type="pres">
      <dgm:prSet presAssocID="{DDDAB653-1E3C-4853-B053-CA4072A72F9E}" presName="hierRoot2" presStyleCnt="0"/>
      <dgm:spPr/>
    </dgm:pt>
    <dgm:pt modelId="{5C28D380-D8FA-4411-BAFD-C5D655FF4812}" type="pres">
      <dgm:prSet presAssocID="{DDDAB653-1E3C-4853-B053-CA4072A72F9E}" presName="composite2" presStyleCnt="0"/>
      <dgm:spPr/>
    </dgm:pt>
    <dgm:pt modelId="{38728157-4D19-413C-B683-5281BFC5ABED}" type="pres">
      <dgm:prSet presAssocID="{DDDAB653-1E3C-4853-B053-CA4072A72F9E}" presName="background2" presStyleLbl="node2" presStyleIdx="3" presStyleCnt="4"/>
      <dgm:spPr/>
    </dgm:pt>
    <dgm:pt modelId="{B0F237C2-3DD5-4753-A2F5-33AB26FF22B1}" type="pres">
      <dgm:prSet presAssocID="{DDDAB653-1E3C-4853-B053-CA4072A72F9E}" presName="text2" presStyleLbl="fgAcc2" presStyleIdx="3" presStyleCnt="4">
        <dgm:presLayoutVars>
          <dgm:chPref val="3"/>
        </dgm:presLayoutVars>
      </dgm:prSet>
      <dgm:spPr/>
    </dgm:pt>
    <dgm:pt modelId="{81538808-3236-483E-B9DD-971915A6F480}" type="pres">
      <dgm:prSet presAssocID="{DDDAB653-1E3C-4853-B053-CA4072A72F9E}" presName="hierChild3" presStyleCnt="0"/>
      <dgm:spPr/>
    </dgm:pt>
  </dgm:ptLst>
  <dgm:cxnLst>
    <dgm:cxn modelId="{C0E3030E-E9A2-4879-A146-1F9B888B0FC3}" srcId="{0B0F15DE-5DD9-441F-8B4E-98BC1FDCDD2C}" destId="{749E6A0C-5ACD-4844-BDAE-42CCFB221653}" srcOrd="0" destOrd="0" parTransId="{31E27A5B-CDF7-4417-8CE1-F4616919755B}" sibTransId="{F0B9207E-A253-4FFC-AC8D-125E296B5DD6}"/>
    <dgm:cxn modelId="{F2FDE616-EE12-49B6-B015-B9FAA21C0D16}" type="presOf" srcId="{1DAF1189-569E-41AB-9A04-BB73A44D1425}" destId="{C53851A1-6FFB-43AA-A077-ACA4D2BEDC31}" srcOrd="0" destOrd="0" presId="urn:microsoft.com/office/officeart/2005/8/layout/hierarchy1"/>
    <dgm:cxn modelId="{39BB5221-AD99-4898-B2BF-6A9C0DBD5615}" type="presOf" srcId="{D0AE744A-B5BB-4C0F-A311-06A864E572E6}" destId="{290E70FE-5293-4CF8-B003-DEFA89A07C55}" srcOrd="0" destOrd="0" presId="urn:microsoft.com/office/officeart/2005/8/layout/hierarchy1"/>
    <dgm:cxn modelId="{E2AB582D-302B-4242-95ED-40587090165D}" type="presOf" srcId="{31E27A5B-CDF7-4417-8CE1-F4616919755B}" destId="{A67BCBEF-0FFB-4901-A8FC-E84C1D211DDA}" srcOrd="0" destOrd="0" presId="urn:microsoft.com/office/officeart/2005/8/layout/hierarchy1"/>
    <dgm:cxn modelId="{A8B79F30-BA68-4B2F-B37B-22B372E7B839}" type="presOf" srcId="{A014B754-2326-4BB3-B0C3-8794F816B962}" destId="{83DA0675-91C0-4F3F-BDBB-498DF2EECCB6}" srcOrd="0" destOrd="0" presId="urn:microsoft.com/office/officeart/2005/8/layout/hierarchy1"/>
    <dgm:cxn modelId="{B783FB39-9EE1-4D67-8B6D-0D3C2A087228}" type="presOf" srcId="{749E6A0C-5ACD-4844-BDAE-42CCFB221653}" destId="{3B7E2C0D-BAC8-4E2F-9160-6BFA26C6E215}" srcOrd="0" destOrd="0" presId="urn:microsoft.com/office/officeart/2005/8/layout/hierarchy1"/>
    <dgm:cxn modelId="{B06DB66D-5F5F-43D0-8AE7-C7143C883E02}" type="presOf" srcId="{0B0F15DE-5DD9-441F-8B4E-98BC1FDCDD2C}" destId="{6E29D3BE-B662-4E36-BF76-3320C2CEBD3C}" srcOrd="0" destOrd="0" presId="urn:microsoft.com/office/officeart/2005/8/layout/hierarchy1"/>
    <dgm:cxn modelId="{46459372-0931-48F3-805A-3CBB18A15343}" type="presOf" srcId="{DDDAB653-1E3C-4853-B053-CA4072A72F9E}" destId="{B0F237C2-3DD5-4753-A2F5-33AB26FF22B1}" srcOrd="0" destOrd="0" presId="urn:microsoft.com/office/officeart/2005/8/layout/hierarchy1"/>
    <dgm:cxn modelId="{2723F275-19A2-4E91-AB60-E440EF7A933B}" srcId="{0B0F15DE-5DD9-441F-8B4E-98BC1FDCDD2C}" destId="{DDDAB653-1E3C-4853-B053-CA4072A72F9E}" srcOrd="3" destOrd="0" parTransId="{A014B754-2326-4BB3-B0C3-8794F816B962}" sibTransId="{9665768E-64E9-440A-966C-B7613D2A7F77}"/>
    <dgm:cxn modelId="{5671787A-094D-4999-8216-364CF0F7CD85}" type="presOf" srcId="{237B7D12-8C1A-4C4B-B5CC-F30FC82EFD9A}" destId="{0E1D5B1B-4BB3-4D5A-A083-26EF91332422}" srcOrd="0" destOrd="0" presId="urn:microsoft.com/office/officeart/2005/8/layout/hierarchy1"/>
    <dgm:cxn modelId="{F4453E91-6C16-41F5-8703-726DFA6DE066}" type="presOf" srcId="{98F3A918-F041-4ADE-A847-3FB7F7264232}" destId="{7C2AF06D-93FE-4AFC-8B31-49A77F0498D2}" srcOrd="0" destOrd="0" presId="urn:microsoft.com/office/officeart/2005/8/layout/hierarchy1"/>
    <dgm:cxn modelId="{B000DCA4-2FC6-4661-8B9B-C85299CEBC9E}" type="presOf" srcId="{F64BF9FD-732C-416E-B9D9-45C12C44A1A0}" destId="{C7AAECFA-724C-47DB-8CBB-54E8E346808B}" srcOrd="0" destOrd="0" presId="urn:microsoft.com/office/officeart/2005/8/layout/hierarchy1"/>
    <dgm:cxn modelId="{1E815ABD-8314-43A1-A919-BA08C245724C}" srcId="{0B0F15DE-5DD9-441F-8B4E-98BC1FDCDD2C}" destId="{98F3A918-F041-4ADE-A847-3FB7F7264232}" srcOrd="1" destOrd="0" parTransId="{237B7D12-8C1A-4C4B-B5CC-F30FC82EFD9A}" sibTransId="{56672979-6C19-40D2-8297-FCC0A341FB72}"/>
    <dgm:cxn modelId="{1C34ADCC-135B-46D1-A9AB-9F0EC83EEDE8}" srcId="{0B0F15DE-5DD9-441F-8B4E-98BC1FDCDD2C}" destId="{D0AE744A-B5BB-4C0F-A311-06A864E572E6}" srcOrd="2" destOrd="0" parTransId="{F64BF9FD-732C-416E-B9D9-45C12C44A1A0}" sibTransId="{F75F134D-272B-4907-937D-07E4AA523BAA}"/>
    <dgm:cxn modelId="{F703B1E3-E15D-4F93-AF91-076F66177F1E}" srcId="{1DAF1189-569E-41AB-9A04-BB73A44D1425}" destId="{0B0F15DE-5DD9-441F-8B4E-98BC1FDCDD2C}" srcOrd="0" destOrd="0" parTransId="{E830382C-DA9C-4AE5-8033-0E5396CB636C}" sibTransId="{B81A79B2-B5B2-45FB-976B-0C1C555F0A75}"/>
    <dgm:cxn modelId="{42913DB9-557D-4620-870E-DF2DF4A8EC7E}" type="presParOf" srcId="{C53851A1-6FFB-43AA-A077-ACA4D2BEDC31}" destId="{B5BD1F70-AB31-4822-A437-9E9BE79AC4E5}" srcOrd="0" destOrd="0" presId="urn:microsoft.com/office/officeart/2005/8/layout/hierarchy1"/>
    <dgm:cxn modelId="{950D9787-A19B-4C3B-8B0A-0BC7161B6E26}" type="presParOf" srcId="{B5BD1F70-AB31-4822-A437-9E9BE79AC4E5}" destId="{66A6317C-A8AA-4896-9F9F-DB4C3FC54D35}" srcOrd="0" destOrd="0" presId="urn:microsoft.com/office/officeart/2005/8/layout/hierarchy1"/>
    <dgm:cxn modelId="{92E0CB5F-EF2B-403B-9BC8-E9055B0D5B3C}" type="presParOf" srcId="{66A6317C-A8AA-4896-9F9F-DB4C3FC54D35}" destId="{EF729706-868F-45AB-AE8B-D6E80458762D}" srcOrd="0" destOrd="0" presId="urn:microsoft.com/office/officeart/2005/8/layout/hierarchy1"/>
    <dgm:cxn modelId="{FD8EDB91-C497-4F82-9AE5-30DB7182D155}" type="presParOf" srcId="{66A6317C-A8AA-4896-9F9F-DB4C3FC54D35}" destId="{6E29D3BE-B662-4E36-BF76-3320C2CEBD3C}" srcOrd="1" destOrd="0" presId="urn:microsoft.com/office/officeart/2005/8/layout/hierarchy1"/>
    <dgm:cxn modelId="{3DF643F4-6AED-4180-9187-51C3BD242226}" type="presParOf" srcId="{B5BD1F70-AB31-4822-A437-9E9BE79AC4E5}" destId="{031EBBCA-4F7A-4EE8-BD9E-F33C23D26208}" srcOrd="1" destOrd="0" presId="urn:microsoft.com/office/officeart/2005/8/layout/hierarchy1"/>
    <dgm:cxn modelId="{D57DC1FA-B952-4D97-B6B8-1A3D8BE80685}" type="presParOf" srcId="{031EBBCA-4F7A-4EE8-BD9E-F33C23D26208}" destId="{A67BCBEF-0FFB-4901-A8FC-E84C1D211DDA}" srcOrd="0" destOrd="0" presId="urn:microsoft.com/office/officeart/2005/8/layout/hierarchy1"/>
    <dgm:cxn modelId="{F924B456-9EB6-4785-9F7A-0739FAABE0D6}" type="presParOf" srcId="{031EBBCA-4F7A-4EE8-BD9E-F33C23D26208}" destId="{120665DA-0166-42E7-95CB-94FDFE9772F9}" srcOrd="1" destOrd="0" presId="urn:microsoft.com/office/officeart/2005/8/layout/hierarchy1"/>
    <dgm:cxn modelId="{947E03F9-E50B-4F4A-A329-6AC33704173B}" type="presParOf" srcId="{120665DA-0166-42E7-95CB-94FDFE9772F9}" destId="{98957625-BB69-4460-92DB-DAE9A686D683}" srcOrd="0" destOrd="0" presId="urn:microsoft.com/office/officeart/2005/8/layout/hierarchy1"/>
    <dgm:cxn modelId="{29159AF6-9576-4A83-9C3F-F6992D83A7D6}" type="presParOf" srcId="{98957625-BB69-4460-92DB-DAE9A686D683}" destId="{9266B48B-CED7-4BBC-98B1-730A0142CF58}" srcOrd="0" destOrd="0" presId="urn:microsoft.com/office/officeart/2005/8/layout/hierarchy1"/>
    <dgm:cxn modelId="{F2A9C4BB-8179-4C81-BCF7-401ABE2A0D5B}" type="presParOf" srcId="{98957625-BB69-4460-92DB-DAE9A686D683}" destId="{3B7E2C0D-BAC8-4E2F-9160-6BFA26C6E215}" srcOrd="1" destOrd="0" presId="urn:microsoft.com/office/officeart/2005/8/layout/hierarchy1"/>
    <dgm:cxn modelId="{3F49C3F7-D655-47CD-A07E-39571B0F0C77}" type="presParOf" srcId="{120665DA-0166-42E7-95CB-94FDFE9772F9}" destId="{3CDBBD28-79AA-4A39-8D82-AF088DDA9547}" srcOrd="1" destOrd="0" presId="urn:microsoft.com/office/officeart/2005/8/layout/hierarchy1"/>
    <dgm:cxn modelId="{4DC59E73-7578-4B70-BAE3-74B3A1F6FCFE}" type="presParOf" srcId="{031EBBCA-4F7A-4EE8-BD9E-F33C23D26208}" destId="{0E1D5B1B-4BB3-4D5A-A083-26EF91332422}" srcOrd="2" destOrd="0" presId="urn:microsoft.com/office/officeart/2005/8/layout/hierarchy1"/>
    <dgm:cxn modelId="{9F9FF3F4-4272-4B6E-9D47-F57582DBF063}" type="presParOf" srcId="{031EBBCA-4F7A-4EE8-BD9E-F33C23D26208}" destId="{C1AD51A2-487A-4980-970B-BC036AB4E7E9}" srcOrd="3" destOrd="0" presId="urn:microsoft.com/office/officeart/2005/8/layout/hierarchy1"/>
    <dgm:cxn modelId="{850CAA98-44CD-40D7-A683-E7B79B9E6398}" type="presParOf" srcId="{C1AD51A2-487A-4980-970B-BC036AB4E7E9}" destId="{2C4FDC15-B33D-4020-9B28-7DA7CE86E720}" srcOrd="0" destOrd="0" presId="urn:microsoft.com/office/officeart/2005/8/layout/hierarchy1"/>
    <dgm:cxn modelId="{EEEFDA01-3F20-489E-9D42-6B13047FCC57}" type="presParOf" srcId="{2C4FDC15-B33D-4020-9B28-7DA7CE86E720}" destId="{8581A8EB-0F2E-4570-A308-5A440B4444F7}" srcOrd="0" destOrd="0" presId="urn:microsoft.com/office/officeart/2005/8/layout/hierarchy1"/>
    <dgm:cxn modelId="{C7828F38-DA7D-45B3-A6CF-52A33B245616}" type="presParOf" srcId="{2C4FDC15-B33D-4020-9B28-7DA7CE86E720}" destId="{7C2AF06D-93FE-4AFC-8B31-49A77F0498D2}" srcOrd="1" destOrd="0" presId="urn:microsoft.com/office/officeart/2005/8/layout/hierarchy1"/>
    <dgm:cxn modelId="{143DDCDE-B0E5-4C50-88D6-C9039CE48AC2}" type="presParOf" srcId="{C1AD51A2-487A-4980-970B-BC036AB4E7E9}" destId="{FA4FB16B-3D42-45C7-933F-74B95A9288CD}" srcOrd="1" destOrd="0" presId="urn:microsoft.com/office/officeart/2005/8/layout/hierarchy1"/>
    <dgm:cxn modelId="{3BF3E607-1D8C-4663-946A-EA6B6BC80EA8}" type="presParOf" srcId="{031EBBCA-4F7A-4EE8-BD9E-F33C23D26208}" destId="{C7AAECFA-724C-47DB-8CBB-54E8E346808B}" srcOrd="4" destOrd="0" presId="urn:microsoft.com/office/officeart/2005/8/layout/hierarchy1"/>
    <dgm:cxn modelId="{9DB27C80-7F27-4230-88A0-110A99C80881}" type="presParOf" srcId="{031EBBCA-4F7A-4EE8-BD9E-F33C23D26208}" destId="{FE713B83-17B0-42DB-925F-F1359D0DF2A4}" srcOrd="5" destOrd="0" presId="urn:microsoft.com/office/officeart/2005/8/layout/hierarchy1"/>
    <dgm:cxn modelId="{3DFE1444-7528-4B60-A385-01A414D64DC2}" type="presParOf" srcId="{FE713B83-17B0-42DB-925F-F1359D0DF2A4}" destId="{56949534-6A2E-4452-8F86-02FABD70ED5E}" srcOrd="0" destOrd="0" presId="urn:microsoft.com/office/officeart/2005/8/layout/hierarchy1"/>
    <dgm:cxn modelId="{F5588BCE-3F7C-48C6-A3B0-99C8278D7BAD}" type="presParOf" srcId="{56949534-6A2E-4452-8F86-02FABD70ED5E}" destId="{713107CC-DB1E-4BC8-B654-EF6A756D6E82}" srcOrd="0" destOrd="0" presId="urn:microsoft.com/office/officeart/2005/8/layout/hierarchy1"/>
    <dgm:cxn modelId="{7288C3F0-F041-487B-846F-2D88A49828FD}" type="presParOf" srcId="{56949534-6A2E-4452-8F86-02FABD70ED5E}" destId="{290E70FE-5293-4CF8-B003-DEFA89A07C55}" srcOrd="1" destOrd="0" presId="urn:microsoft.com/office/officeart/2005/8/layout/hierarchy1"/>
    <dgm:cxn modelId="{F46F88EB-4A91-44B9-A230-06B0413E65C6}" type="presParOf" srcId="{FE713B83-17B0-42DB-925F-F1359D0DF2A4}" destId="{713F67B6-F533-4B68-A821-875540A3C2A1}" srcOrd="1" destOrd="0" presId="urn:microsoft.com/office/officeart/2005/8/layout/hierarchy1"/>
    <dgm:cxn modelId="{2FB01C22-DA73-4F0B-94C1-1B3A6FC8DAFF}" type="presParOf" srcId="{031EBBCA-4F7A-4EE8-BD9E-F33C23D26208}" destId="{83DA0675-91C0-4F3F-BDBB-498DF2EECCB6}" srcOrd="6" destOrd="0" presId="urn:microsoft.com/office/officeart/2005/8/layout/hierarchy1"/>
    <dgm:cxn modelId="{84CA1D2B-040C-41D7-867C-209A31A166F0}" type="presParOf" srcId="{031EBBCA-4F7A-4EE8-BD9E-F33C23D26208}" destId="{5AC6EE9A-699A-4193-8788-D07E8A64F7C7}" srcOrd="7" destOrd="0" presId="urn:microsoft.com/office/officeart/2005/8/layout/hierarchy1"/>
    <dgm:cxn modelId="{4DBDE4CE-3FB2-4022-A3E7-1E1343C12F7E}" type="presParOf" srcId="{5AC6EE9A-699A-4193-8788-D07E8A64F7C7}" destId="{5C28D380-D8FA-4411-BAFD-C5D655FF4812}" srcOrd="0" destOrd="0" presId="urn:microsoft.com/office/officeart/2005/8/layout/hierarchy1"/>
    <dgm:cxn modelId="{FB142ED6-D688-4BF9-852E-3F3C746B12AA}" type="presParOf" srcId="{5C28D380-D8FA-4411-BAFD-C5D655FF4812}" destId="{38728157-4D19-413C-B683-5281BFC5ABED}" srcOrd="0" destOrd="0" presId="urn:microsoft.com/office/officeart/2005/8/layout/hierarchy1"/>
    <dgm:cxn modelId="{267ED566-6205-4EAE-B01D-0E0C10A97173}" type="presParOf" srcId="{5C28D380-D8FA-4411-BAFD-C5D655FF4812}" destId="{B0F237C2-3DD5-4753-A2F5-33AB26FF22B1}" srcOrd="1" destOrd="0" presId="urn:microsoft.com/office/officeart/2005/8/layout/hierarchy1"/>
    <dgm:cxn modelId="{0CDC8979-501F-42AE-BDE7-EFDE199DF60E}" type="presParOf" srcId="{5AC6EE9A-699A-4193-8788-D07E8A64F7C7}" destId="{81538808-3236-483E-B9DD-971915A6F4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A0675-91C0-4F3F-BDBB-498DF2EECCB6}">
      <dsp:nvSpPr>
        <dsp:cNvPr id="0" name=""/>
        <dsp:cNvSpPr/>
      </dsp:nvSpPr>
      <dsp:spPr>
        <a:xfrm>
          <a:off x="5131131" y="1875820"/>
          <a:ext cx="4029184" cy="63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579"/>
              </a:lnTo>
              <a:lnTo>
                <a:pt x="4029184" y="435579"/>
              </a:lnTo>
              <a:lnTo>
                <a:pt x="4029184" y="63917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AECFA-724C-47DB-8CBB-54E8E346808B}">
      <dsp:nvSpPr>
        <dsp:cNvPr id="0" name=""/>
        <dsp:cNvSpPr/>
      </dsp:nvSpPr>
      <dsp:spPr>
        <a:xfrm>
          <a:off x="5131131" y="1875820"/>
          <a:ext cx="1343061" cy="63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579"/>
              </a:lnTo>
              <a:lnTo>
                <a:pt x="1343061" y="435579"/>
              </a:lnTo>
              <a:lnTo>
                <a:pt x="1343061" y="63917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D5B1B-4BB3-4D5A-A083-26EF91332422}">
      <dsp:nvSpPr>
        <dsp:cNvPr id="0" name=""/>
        <dsp:cNvSpPr/>
      </dsp:nvSpPr>
      <dsp:spPr>
        <a:xfrm>
          <a:off x="3788069" y="1875820"/>
          <a:ext cx="1343061" cy="639175"/>
        </a:xfrm>
        <a:custGeom>
          <a:avLst/>
          <a:gdLst/>
          <a:ahLst/>
          <a:cxnLst/>
          <a:rect l="0" t="0" r="0" b="0"/>
          <a:pathLst>
            <a:path>
              <a:moveTo>
                <a:pt x="1343061" y="0"/>
              </a:moveTo>
              <a:lnTo>
                <a:pt x="1343061" y="435579"/>
              </a:lnTo>
              <a:lnTo>
                <a:pt x="0" y="435579"/>
              </a:lnTo>
              <a:lnTo>
                <a:pt x="0" y="63917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7BCBEF-0FFB-4901-A8FC-E84C1D211DDA}">
      <dsp:nvSpPr>
        <dsp:cNvPr id="0" name=""/>
        <dsp:cNvSpPr/>
      </dsp:nvSpPr>
      <dsp:spPr>
        <a:xfrm>
          <a:off x="1101946" y="1875820"/>
          <a:ext cx="4029184" cy="639175"/>
        </a:xfrm>
        <a:custGeom>
          <a:avLst/>
          <a:gdLst/>
          <a:ahLst/>
          <a:cxnLst/>
          <a:rect l="0" t="0" r="0" b="0"/>
          <a:pathLst>
            <a:path>
              <a:moveTo>
                <a:pt x="4029184" y="0"/>
              </a:moveTo>
              <a:lnTo>
                <a:pt x="4029184" y="435579"/>
              </a:lnTo>
              <a:lnTo>
                <a:pt x="0" y="435579"/>
              </a:lnTo>
              <a:lnTo>
                <a:pt x="0" y="63917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29706-868F-45AB-AE8B-D6E80458762D}">
      <dsp:nvSpPr>
        <dsp:cNvPr id="0" name=""/>
        <dsp:cNvSpPr/>
      </dsp:nvSpPr>
      <dsp:spPr>
        <a:xfrm>
          <a:off x="4032262" y="480257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29D3BE-B662-4E36-BF76-3320C2CEBD3C}">
      <dsp:nvSpPr>
        <dsp:cNvPr id="0" name=""/>
        <dsp:cNvSpPr/>
      </dsp:nvSpPr>
      <dsp:spPr>
        <a:xfrm>
          <a:off x="4276455" y="712240"/>
          <a:ext cx="2197737" cy="1395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Timeline</a:t>
          </a:r>
          <a:endParaRPr lang="en-US" sz="3600" kern="1200" dirty="0"/>
        </a:p>
      </dsp:txBody>
      <dsp:txXfrm>
        <a:off x="4317330" y="753115"/>
        <a:ext cx="2115987" cy="1313813"/>
      </dsp:txXfrm>
    </dsp:sp>
    <dsp:sp modelId="{9266B48B-CED7-4BBC-98B1-730A0142CF58}">
      <dsp:nvSpPr>
        <dsp:cNvPr id="0" name=""/>
        <dsp:cNvSpPr/>
      </dsp:nvSpPr>
      <dsp:spPr>
        <a:xfrm>
          <a:off x="3078" y="2514995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7E2C0D-BAC8-4E2F-9160-6BFA26C6E215}">
      <dsp:nvSpPr>
        <dsp:cNvPr id="0" name=""/>
        <dsp:cNvSpPr/>
      </dsp:nvSpPr>
      <dsp:spPr>
        <a:xfrm>
          <a:off x="247271" y="2746979"/>
          <a:ext cx="2197737" cy="1395563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Phase 1:</a:t>
          </a:r>
          <a:r>
            <a:rPr lang="en-IN" sz="1700" kern="1200"/>
            <a:t> Research and data collection (1 Week)</a:t>
          </a:r>
          <a:endParaRPr lang="en-US" sz="1700" kern="1200"/>
        </a:p>
      </dsp:txBody>
      <dsp:txXfrm>
        <a:off x="288146" y="2787854"/>
        <a:ext cx="2115987" cy="1313813"/>
      </dsp:txXfrm>
    </dsp:sp>
    <dsp:sp modelId="{8581A8EB-0F2E-4570-A308-5A440B4444F7}">
      <dsp:nvSpPr>
        <dsp:cNvPr id="0" name=""/>
        <dsp:cNvSpPr/>
      </dsp:nvSpPr>
      <dsp:spPr>
        <a:xfrm>
          <a:off x="2689201" y="2514995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2AF06D-93FE-4AFC-8B31-49A77F0498D2}">
      <dsp:nvSpPr>
        <dsp:cNvPr id="0" name=""/>
        <dsp:cNvSpPr/>
      </dsp:nvSpPr>
      <dsp:spPr>
        <a:xfrm>
          <a:off x="2933394" y="2746979"/>
          <a:ext cx="2197737" cy="1395563"/>
        </a:xfrm>
        <a:prstGeom prst="roundRect">
          <a:avLst>
            <a:gd name="adj" fmla="val 10000"/>
          </a:avLst>
        </a:prstGeom>
        <a:solidFill>
          <a:srgbClr val="A8CC91"/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Phase 2:</a:t>
          </a:r>
          <a:r>
            <a:rPr lang="en-IN" sz="1700" kern="1200"/>
            <a:t> 3D modelling and prototype development (2 Weeks)</a:t>
          </a:r>
          <a:endParaRPr lang="en-US" sz="1700" kern="1200"/>
        </a:p>
      </dsp:txBody>
      <dsp:txXfrm>
        <a:off x="2974269" y="2787854"/>
        <a:ext cx="2115987" cy="1313813"/>
      </dsp:txXfrm>
    </dsp:sp>
    <dsp:sp modelId="{713107CC-DB1E-4BC8-B654-EF6A756D6E82}">
      <dsp:nvSpPr>
        <dsp:cNvPr id="0" name=""/>
        <dsp:cNvSpPr/>
      </dsp:nvSpPr>
      <dsp:spPr>
        <a:xfrm>
          <a:off x="5375324" y="2514995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0E70FE-5293-4CF8-B003-DEFA89A07C55}">
      <dsp:nvSpPr>
        <dsp:cNvPr id="0" name=""/>
        <dsp:cNvSpPr/>
      </dsp:nvSpPr>
      <dsp:spPr>
        <a:xfrm>
          <a:off x="5619517" y="2746979"/>
          <a:ext cx="2197737" cy="1395563"/>
        </a:xfrm>
        <a:prstGeom prst="roundRect">
          <a:avLst>
            <a:gd name="adj" fmla="val 10000"/>
          </a:avLst>
        </a:prstGeom>
        <a:solidFill>
          <a:srgbClr val="A8CC91">
            <a:alpha val="90000"/>
          </a:srgb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Phase 3:</a:t>
          </a:r>
          <a:r>
            <a:rPr lang="en-IN" sz="1700" kern="1200" dirty="0"/>
            <a:t> Hardware, textures, and lighting (3 Weeks)</a:t>
          </a:r>
          <a:endParaRPr lang="en-US" sz="1700" kern="1200" dirty="0"/>
        </a:p>
      </dsp:txBody>
      <dsp:txXfrm>
        <a:off x="5660392" y="2787854"/>
        <a:ext cx="2115987" cy="1313813"/>
      </dsp:txXfrm>
    </dsp:sp>
    <dsp:sp modelId="{38728157-4D19-413C-B683-5281BFC5ABED}">
      <dsp:nvSpPr>
        <dsp:cNvPr id="0" name=""/>
        <dsp:cNvSpPr/>
      </dsp:nvSpPr>
      <dsp:spPr>
        <a:xfrm>
          <a:off x="8061447" y="2514995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F237C2-3DD5-4753-A2F5-33AB26FF22B1}">
      <dsp:nvSpPr>
        <dsp:cNvPr id="0" name=""/>
        <dsp:cNvSpPr/>
      </dsp:nvSpPr>
      <dsp:spPr>
        <a:xfrm>
          <a:off x="8305640" y="2746979"/>
          <a:ext cx="2197737" cy="139556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Phase 4:</a:t>
          </a:r>
          <a:r>
            <a:rPr lang="en-IN" sz="1700" kern="1200" dirty="0"/>
            <a:t> Refinements and final deployment (1 Weeks)</a:t>
          </a:r>
          <a:endParaRPr lang="en-US" sz="1700" kern="1200" dirty="0"/>
        </a:p>
      </dsp:txBody>
      <dsp:txXfrm>
        <a:off x="8346515" y="2787854"/>
        <a:ext cx="2115987" cy="1313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F085-BC3E-781C-E4BB-FEE568EEC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952BD-248E-CBF2-EA5A-A09B908E4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429E-0AFE-EFCB-6AF6-73945581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6F1F2-E538-3067-E05F-6986AE64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BA19B-E7D9-2F5A-A7B0-26395BCF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61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1DF6-ACCB-E41A-8687-BDB46B8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BD001-B839-8155-F85D-E87974722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314C-25CC-3FC4-8B4C-FC8429FE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FA5A1-8906-DD9B-69C4-70C63F60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41336-3CCC-9DE3-C7DA-4533CD98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868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9D985-8860-679B-9C6E-0A148DE43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20CEAB-63BB-567D-C26D-E650F092F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2BC3A-EAAF-8000-1F42-2EAEF9A2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168-D91A-3BD2-65C0-12E872E2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E9FBD-CF2E-EAE3-395B-4657FE0C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46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3BF7-2915-2ADF-3C43-543FB8C4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0C369-BF24-ECAB-E01B-9E8FF8559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4431-7175-19B8-697A-8311A651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A2A6-58EF-8AC7-088F-A8A94977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78105-4342-CFF0-35C6-715FCCE5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03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6936-A613-4011-29B2-E23CFE170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5407D-DE91-9975-449A-6838CF9BC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888F1-B358-C0AC-CF37-7D9E1A10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53F4D-F46F-C1F4-2F2E-4273B7E7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0E983-2A3E-3202-7918-379A88A6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94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3AB9-2F03-A55D-BE44-0A793BE9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5937-F842-88D9-59E7-9106081FE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2DA28-07F5-FC4F-F5B3-312AA83F7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6F2B-90E4-0AD0-5784-721C0AC1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34431-3820-FA3E-5223-21900EC1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EE434-F361-B92C-6B44-95E2509D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54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658-D70D-2F0A-B9DC-E8345045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AA54E-15A9-EB45-648C-BC62BCBDA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B2C3C-D52A-3662-A01F-E2DE94F30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054F7-D193-B396-C0F7-FD4C3213F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94B6D-F88E-218F-7D35-DC7EC707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171D6-A773-5A7D-F573-B2DA7B7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16274-A13B-46FC-12B2-2024EE01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F3604-6D2C-2D42-1E7D-EAFBED77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9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207F-F52E-06F4-5A9F-5B378B4C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33248-CD56-B6E8-761E-2BDCA3943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97EEB-3BDC-9251-4641-C400AAE6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3582C-0B05-16C8-4FE6-BCE06129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16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A9FDC-6863-B517-9710-2C4572CA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CA850-13F2-0E3D-72DA-447E167B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43F38-B15B-F827-831D-666E11FB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25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5851-D83A-8AAD-B3E2-39343536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92C9A-84FA-081F-BDE6-DF8697BE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18D96-F9E7-816B-2B75-3DB49CBA7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2C055-4D10-9A9E-61E7-A03BCE2A0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01884-2B68-4286-4C78-C1495B78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F018F-271F-32DB-DCAC-B8F509FE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0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9072-B000-D173-8DE4-E8F3FAD9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F6BB5-E5A5-3800-D71D-7C1B48D2BA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5BF14-218A-8DA0-A031-FE981D4FE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1FFF7-9B12-1BEA-48FB-E9CE4E631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01B03-3A1F-E370-9116-04246418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FE990-9D54-27FE-0941-1A2B2668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40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03CFE5-B114-4696-A9C2-C6D6E797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D5957-1E72-C607-F886-4621876AD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6926F-6C68-6F69-CF18-E345BAC22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13A04-7153-40CD-A4D3-01067EE9E578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7A5E8-9131-E2E3-B247-AEF8C4FC0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C7E29-6916-7D31-5536-5947DB572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23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378E13-A7D8-54BF-AA24-ADE64BDB1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442" y="2907949"/>
            <a:ext cx="4995441" cy="104210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Shreenandan Sahu | CL24M013</a:t>
            </a:r>
          </a:p>
          <a:p>
            <a:r>
              <a:rPr lang="en-I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S Suraksha Jain | CL24M015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A5B3A-EFBC-44B3-107E-A50EBD68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743" y="2358988"/>
            <a:ext cx="5711225" cy="4240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7E2D31-B9C5-18D4-13DF-B1516BA36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390" y="594329"/>
            <a:ext cx="10267220" cy="1261557"/>
          </a:xfrm>
          <a:prstGeom prst="rect">
            <a:avLst/>
          </a:prstGeom>
          <a:noFill/>
        </p:spPr>
      </p:pic>
      <p:pic>
        <p:nvPicPr>
          <p:cNvPr id="6" name="Picture 5" descr="A collage of a stone building&#10;&#10;Description automatically generated">
            <a:extLst>
              <a:ext uri="{FF2B5EF4-FFF2-40B4-BE49-F238E27FC236}">
                <a16:creationId xmlns:a16="http://schemas.microsoft.com/office/drawing/2014/main" id="{7907D5ED-9909-0160-0FBC-A53D75C3B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32" y="5002113"/>
            <a:ext cx="5472675" cy="1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3E421-C130-3F5F-138E-BF18F0A7D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9" y="34198"/>
            <a:ext cx="12068382" cy="6789603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C307CF-97E9-F269-0AF6-8F18AE441D68}"/>
              </a:ext>
            </a:extLst>
          </p:cNvPr>
          <p:cNvSpPr txBox="1"/>
          <p:nvPr/>
        </p:nvSpPr>
        <p:spPr>
          <a:xfrm>
            <a:off x="476491" y="947767"/>
            <a:ext cx="1123901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Virtually reconstruct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lost parts of the Konark Sun Temple using VR.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an </a:t>
            </a:r>
            <a:r>
              <a:rPr lang="en-US" sz="36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immersive, educational experience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cultural preservation and tourism.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</a:t>
            </a:r>
            <a:r>
              <a:rPr lang="en-US" sz="36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Hold Controller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Around the Model View.</a:t>
            </a:r>
          </a:p>
        </p:txBody>
      </p:sp>
    </p:spTree>
    <p:extLst>
      <p:ext uri="{BB962C8B-B14F-4D97-AF65-F5344CB8AC3E}">
        <p14:creationId xmlns:p14="http://schemas.microsoft.com/office/powerpoint/2010/main" val="67892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3E421-C130-3F5F-138E-BF18F0A7D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9" y="-300942"/>
            <a:ext cx="12068382" cy="7124743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C307CF-97E9-F269-0AF6-8F18AE441D68}"/>
              </a:ext>
            </a:extLst>
          </p:cNvPr>
          <p:cNvSpPr txBox="1"/>
          <p:nvPr/>
        </p:nvSpPr>
        <p:spPr>
          <a:xfrm>
            <a:off x="183266" y="399687"/>
            <a:ext cx="4701252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 Done</a:t>
            </a:r>
          </a:p>
          <a:p>
            <a:pPr algn="ctr"/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Modeling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 maps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Lightings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XR Rig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Cardboard SDK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 Plugin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8FAAD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and Hardware Integration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Audio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242D-56E1-A880-E4AA-8E7DB7E2D6E4}"/>
              </a:ext>
            </a:extLst>
          </p:cNvPr>
          <p:cNvSpPr txBox="1"/>
          <p:nvPr/>
        </p:nvSpPr>
        <p:spPr>
          <a:xfrm>
            <a:off x="7052839" y="399687"/>
            <a:ext cx="4701252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Obstacles</a:t>
            </a:r>
          </a:p>
          <a:p>
            <a:pPr algn="r"/>
            <a:endParaRPr lang="en-US" sz="36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Glitches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Headset and Hardware Integration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sz="3200" b="1" i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28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holding a small circuit board&#10;&#10;Description automatically generated">
            <a:extLst>
              <a:ext uri="{FF2B5EF4-FFF2-40B4-BE49-F238E27FC236}">
                <a16:creationId xmlns:a16="http://schemas.microsoft.com/office/drawing/2014/main" id="{D5CCEC8C-A9EF-4E41-AFDC-BEF8EA036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t="5520" r="2074" b="29036"/>
          <a:stretch/>
        </p:blipFill>
        <p:spPr>
          <a:xfrm>
            <a:off x="8185134" y="5023"/>
            <a:ext cx="4041146" cy="2155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6B2A64-D810-014C-1B84-79D5FAE6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r="7021"/>
          <a:stretch/>
        </p:blipFill>
        <p:spPr>
          <a:xfrm>
            <a:off x="8116573" y="2232075"/>
            <a:ext cx="4154156" cy="2308530"/>
          </a:xfrm>
          <a:prstGeom prst="rect">
            <a:avLst/>
          </a:prstGeom>
        </p:spPr>
      </p:pic>
      <p:pic>
        <p:nvPicPr>
          <p:cNvPr id="4" name="Picture 3" descr="A virtual reality of a building&#10;&#10;Description automatically generated">
            <a:extLst>
              <a:ext uri="{FF2B5EF4-FFF2-40B4-BE49-F238E27FC236}">
                <a16:creationId xmlns:a16="http://schemas.microsoft.com/office/drawing/2014/main" id="{31948914-2200-A4BD-9A1D-37207438ED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r="6182"/>
          <a:stretch/>
        </p:blipFill>
        <p:spPr>
          <a:xfrm>
            <a:off x="4061596" y="2232075"/>
            <a:ext cx="4154156" cy="2308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DACF6-7A54-A782-79DA-338D57F291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6052"/>
          <a:stretch/>
        </p:blipFill>
        <p:spPr>
          <a:xfrm>
            <a:off x="-118100" y="2232075"/>
            <a:ext cx="4278875" cy="2308530"/>
          </a:xfrm>
          <a:prstGeom prst="rect">
            <a:avLst/>
          </a:prstGeom>
        </p:spPr>
      </p:pic>
      <p:pic>
        <p:nvPicPr>
          <p:cNvPr id="6" name="Picture 5" descr="A video game of a building&#10;&#10;Description automatically generated">
            <a:extLst>
              <a:ext uri="{FF2B5EF4-FFF2-40B4-BE49-F238E27FC236}">
                <a16:creationId xmlns:a16="http://schemas.microsoft.com/office/drawing/2014/main" id="{FE592703-5C4F-F169-A7FC-0E843B77EB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r="4340"/>
          <a:stretch/>
        </p:blipFill>
        <p:spPr>
          <a:xfrm>
            <a:off x="4075427" y="0"/>
            <a:ext cx="4041146" cy="2160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02145-F765-DAF0-0BA8-996096DE3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426" y="4580754"/>
            <a:ext cx="4041147" cy="2272224"/>
          </a:xfrm>
          <a:prstGeom prst="rect">
            <a:avLst/>
          </a:prstGeom>
        </p:spPr>
      </p:pic>
      <p:pic>
        <p:nvPicPr>
          <p:cNvPr id="8" name="Picture 7" descr="A building with a tower and a green lawn&#10;&#10;Description automatically generated with medium confidence">
            <a:extLst>
              <a:ext uri="{FF2B5EF4-FFF2-40B4-BE49-F238E27FC236}">
                <a16:creationId xmlns:a16="http://schemas.microsoft.com/office/drawing/2014/main" id="{34E3C47C-273A-6F6C-F6A0-F434C7AA0E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1"/>
          <a:stretch/>
        </p:blipFill>
        <p:spPr>
          <a:xfrm>
            <a:off x="1" y="5022"/>
            <a:ext cx="4041146" cy="21568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D16E37-2240-36CB-F76B-4BD7C89F0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7768A-0673-DF92-259B-9E701D472E3F}"/>
              </a:ext>
            </a:extLst>
          </p:cNvPr>
          <p:cNvSpPr txBox="1"/>
          <p:nvPr/>
        </p:nvSpPr>
        <p:spPr>
          <a:xfrm>
            <a:off x="2957830" y="3075057"/>
            <a:ext cx="6276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Till Now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97E51-D879-8A76-288E-398BF7FFD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90798"/>
            <a:ext cx="4041147" cy="2272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9D3EE8-0E29-C8BC-E7E9-8233D79D5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0853" y="4590798"/>
            <a:ext cx="4041147" cy="22722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8F68DA-AA3E-5F50-2B0F-75A5B0FD5A88}"/>
              </a:ext>
            </a:extLst>
          </p:cNvPr>
          <p:cNvSpPr txBox="1"/>
          <p:nvPr/>
        </p:nvSpPr>
        <p:spPr>
          <a:xfrm>
            <a:off x="46023" y="775461"/>
            <a:ext cx="267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B8A1C-0469-8B24-D54F-30273FDCC8A9}"/>
              </a:ext>
            </a:extLst>
          </p:cNvPr>
          <p:cNvSpPr txBox="1"/>
          <p:nvPr/>
        </p:nvSpPr>
        <p:spPr>
          <a:xfrm>
            <a:off x="9517157" y="1206349"/>
            <a:ext cx="2674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C91FB-39B9-D36D-3903-E2A0CD09A393}"/>
              </a:ext>
            </a:extLst>
          </p:cNvPr>
          <p:cNvSpPr txBox="1"/>
          <p:nvPr/>
        </p:nvSpPr>
        <p:spPr>
          <a:xfrm>
            <a:off x="46022" y="3439507"/>
            <a:ext cx="2674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view </a:t>
            </a: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D7E4A-C9DB-4579-CE5C-D0A93A3F0759}"/>
              </a:ext>
            </a:extLst>
          </p:cNvPr>
          <p:cNvSpPr txBox="1"/>
          <p:nvPr/>
        </p:nvSpPr>
        <p:spPr>
          <a:xfrm>
            <a:off x="3956563" y="5818573"/>
            <a:ext cx="4278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Rendered View controlled by Hardware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6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B8EC6F-923F-D28A-C916-4E789F646E85}"/>
              </a:ext>
            </a:extLst>
          </p:cNvPr>
          <p:cNvSpPr txBox="1"/>
          <p:nvPr/>
        </p:nvSpPr>
        <p:spPr>
          <a:xfrm>
            <a:off x="476490" y="5013869"/>
            <a:ext cx="11239017" cy="1200329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for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Integration for mobile  Device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Rendering Glitches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Integrated APP.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extBox 14">
            <a:extLst>
              <a:ext uri="{FF2B5EF4-FFF2-40B4-BE49-F238E27FC236}">
                <a16:creationId xmlns:a16="http://schemas.microsoft.com/office/drawing/2014/main" id="{3DAC0209-2042-F038-8863-E7750553B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423952"/>
              </p:ext>
            </p:extLst>
          </p:nvPr>
        </p:nvGraphicFramePr>
        <p:xfrm>
          <a:off x="842771" y="235202"/>
          <a:ext cx="10506456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851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154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Shreenandan Sahu</dc:creator>
  <cp:lastModifiedBy>Shreenandan Sahu</cp:lastModifiedBy>
  <cp:revision>3</cp:revision>
  <dcterms:created xsi:type="dcterms:W3CDTF">2024-11-12T02:47:19Z</dcterms:created>
  <dcterms:modified xsi:type="dcterms:W3CDTF">2024-12-07T06:15:39Z</dcterms:modified>
</cp:coreProperties>
</file>